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96" r:id="rId3"/>
    <p:sldId id="305" r:id="rId4"/>
    <p:sldId id="306" r:id="rId5"/>
    <p:sldId id="308" r:id="rId6"/>
    <p:sldId id="309" r:id="rId7"/>
    <p:sldId id="297" r:id="rId8"/>
    <p:sldId id="298" r:id="rId9"/>
    <p:sldId id="299" r:id="rId10"/>
    <p:sldId id="300" r:id="rId11"/>
    <p:sldId id="285" r:id="rId12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see" initials="H" lastIdx="1" clrIdx="0">
    <p:extLst>
      <p:ext uri="{19B8F6BF-5375-455C-9EA6-DF929625EA0E}">
        <p15:presenceInfo xmlns:p15="http://schemas.microsoft.com/office/powerpoint/2012/main" userId="Hase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4856"/>
    <a:srgbClr val="54667A"/>
    <a:srgbClr val="4601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15" autoAdjust="0"/>
  </p:normalViewPr>
  <p:slideViewPr>
    <p:cSldViewPr snapToGrid="0">
      <p:cViewPr varScale="1">
        <p:scale>
          <a:sx n="111" d="100"/>
          <a:sy n="111" d="100"/>
        </p:scale>
        <p:origin x="667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80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53488" units="1/cm"/>
          <inkml:channelProperty channel="Y" name="resolution" value="69.58763" units="1/cm"/>
          <inkml:channelProperty channel="T" name="resolution" value="1" units="1/dev"/>
        </inkml:channelProperties>
      </inkml:inkSource>
      <inkml:timestamp xml:id="ts0" timeString="2020-11-02T12:27:39.7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16960 7937 0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D7168-E431-49DF-AFF7-8C785944B1E1}" type="datetimeFigureOut">
              <a:rPr lang="zh-CN" altLang="en-US" smtClean="0"/>
              <a:t>2020/11/14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626D-1A37-41A2-AA2F-32294FA393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54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2020/11/14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335248"/>
      </p:ext>
    </p:extLst>
  </p:cSld>
  <p:clrMapOvr>
    <a:masterClrMapping/>
  </p:clrMapOvr>
  <p:transition spd="med" advTm="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2020/11/14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8509778"/>
      </p:ext>
    </p:extLst>
  </p:cSld>
  <p:clrMapOvr>
    <a:masterClrMapping/>
  </p:clrMapOvr>
  <p:transition spd="med" advTm="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2020/11/14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308160"/>
      </p:ext>
    </p:extLst>
  </p:cSld>
  <p:clrMapOvr>
    <a:masterClrMapping/>
  </p:clrMapOvr>
  <p:transition spd="med" advTm="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C48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77800" y="711200"/>
            <a:ext cx="8801100" cy="426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41717">
            <a:off x="7815129" y="8258"/>
            <a:ext cx="1198973" cy="107568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230" y="27107"/>
            <a:ext cx="7886700" cy="684094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2454226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2020/11/14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9243247"/>
      </p:ext>
    </p:extLst>
  </p:cSld>
  <p:clrMapOvr>
    <a:masterClrMapping/>
  </p:clrMapOvr>
  <p:transition spd="med" advTm="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2020/11/14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33810"/>
      </p:ext>
    </p:extLst>
  </p:cSld>
  <p:clrMapOvr>
    <a:masterClrMapping/>
  </p:clrMapOvr>
  <p:transition spd="med" advTm="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2020/11/14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7251171" y="4760168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www.1ppt.com/excel/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www.1ppt.com/kejian/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www.1ppt.com/shiti/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     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zh-CN" altLang="en-US" sz="100" dirty="0" smtClean="0">
                <a:solidFill>
                  <a:prstClr val="white"/>
                </a:solidFill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618442339"/>
      </p:ext>
    </p:extLst>
  </p:cSld>
  <p:clrMapOvr>
    <a:masterClrMapping/>
  </p:clrMapOvr>
  <p:transition spd="med" advTm="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2020/11/14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642942"/>
      </p:ext>
    </p:extLst>
  </p:cSld>
  <p:clrMapOvr>
    <a:masterClrMapping/>
  </p:clrMapOvr>
  <p:transition spd="med" advTm="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2020/11/14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428756"/>
      </p:ext>
    </p:extLst>
  </p:cSld>
  <p:clrMapOvr>
    <a:masterClrMapping/>
  </p:clrMapOvr>
  <p:transition spd="med" advTm="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2020/11/14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850261"/>
      </p:ext>
    </p:extLst>
  </p:cSld>
  <p:clrMapOvr>
    <a:masterClrMapping/>
  </p:clrMapOvr>
  <p:transition spd="med" advTm="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2020/11/14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393744"/>
      </p:ext>
    </p:extLst>
  </p:cSld>
  <p:clrMapOvr>
    <a:masterClrMapping/>
  </p:clrMapOvr>
  <p:transition spd="med" advTm="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2020/11/14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63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0">
    <p:pull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2274485"/>
            <a:ext cx="9144000" cy="22497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36989" y="2655085"/>
            <a:ext cx="8336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Collaborative Self-Attention Network for Session-based Recommendation</a:t>
            </a:r>
            <a:endParaRPr lang="en-US" altLang="zh-CN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672551" y="3145426"/>
            <a:ext cx="149592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汇报人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Gu Tang</a:t>
            </a:r>
          </a:p>
          <a:p>
            <a:r>
              <a:rPr lang="zh-CN" altLang="en-US" dirty="0" smtClean="0">
                <a:solidFill>
                  <a:schemeClr val="bg1"/>
                </a:solidFill>
              </a:rPr>
              <a:t>时间：</a:t>
            </a:r>
            <a:r>
              <a:rPr lang="en-US" altLang="zh-CN" dirty="0" smtClean="0">
                <a:solidFill>
                  <a:schemeClr val="bg1"/>
                </a:solidFill>
              </a:rPr>
              <a:t>2020.11.14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551" y="213784"/>
            <a:ext cx="1798876" cy="1798876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884247" y="3938687"/>
            <a:ext cx="10725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445533" y="3730938"/>
            <a:ext cx="194995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Conference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IJCAI</a:t>
            </a:r>
            <a:r>
              <a:rPr lang="en-US" altLang="zh-CN" dirty="0" smtClean="0">
                <a:solidFill>
                  <a:schemeClr val="bg1"/>
                </a:solidFill>
              </a:rPr>
              <a:t>_2020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>
                <a:solidFill>
                  <a:schemeClr val="bg1"/>
                </a:solidFill>
              </a:rPr>
              <a:t>Github</a:t>
            </a:r>
            <a:r>
              <a:rPr lang="en-US" altLang="zh-CN" dirty="0" smtClean="0">
                <a:solidFill>
                  <a:schemeClr val="bg1"/>
                </a:solidFill>
              </a:rPr>
              <a:t>: </a:t>
            </a:r>
            <a:r>
              <a:rPr lang="en-US" altLang="zh-CN" dirty="0" smtClean="0">
                <a:solidFill>
                  <a:schemeClr val="bg1"/>
                </a:solidFill>
              </a:rPr>
              <a:t>None</a:t>
            </a:r>
            <a:endParaRPr lang="zh-CN" alt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墨迹 2"/>
              <p14:cNvContentPartPr/>
              <p14:nvPr/>
            </p14:nvContentPartPr>
            <p14:xfrm>
              <a:off x="6105600" y="2857320"/>
              <a:ext cx="360" cy="360"/>
            </p14:xfrm>
          </p:contentPart>
        </mc:Choice>
        <mc:Fallback xmlns="">
          <p:pic>
            <p:nvPicPr>
              <p:cNvPr id="3" name="墨迹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6240" y="284796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837637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Experiment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40" y="863477"/>
            <a:ext cx="8085521" cy="17527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433" y="2706628"/>
            <a:ext cx="3505504" cy="1996613"/>
          </a:xfrm>
          <a:prstGeom prst="rect">
            <a:avLst/>
          </a:prstGeom>
        </p:spPr>
      </p:pic>
      <p:cxnSp>
        <p:nvCxnSpPr>
          <p:cNvPr id="10" name="直接箭头连接符 9"/>
          <p:cNvCxnSpPr>
            <a:stCxn id="8" idx="3"/>
          </p:cNvCxnSpPr>
          <p:nvPr/>
        </p:nvCxnSpPr>
        <p:spPr>
          <a:xfrm flipV="1">
            <a:off x="3945937" y="3698851"/>
            <a:ext cx="447308" cy="60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4393245" y="3548810"/>
            <a:ext cx="156066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CSRM</a:t>
            </a:r>
            <a:endParaRPr lang="zh-CN" altLang="en-US" dirty="0"/>
          </a:p>
        </p:txBody>
      </p:sp>
      <p:cxnSp>
        <p:nvCxnSpPr>
          <p:cNvPr id="12" name="直接箭头连接符 11"/>
          <p:cNvCxnSpPr/>
          <p:nvPr/>
        </p:nvCxnSpPr>
        <p:spPr>
          <a:xfrm>
            <a:off x="7098211" y="2615035"/>
            <a:ext cx="10733" cy="3140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6821332" y="2929050"/>
            <a:ext cx="156066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CoSAN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163035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2277836"/>
            <a:ext cx="9144000" cy="22497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195987" y="2956066"/>
            <a:ext cx="297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THANGKS! 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551" y="213784"/>
            <a:ext cx="1798876" cy="179887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8299941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Motivations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09692" y="1045178"/>
            <a:ext cx="7002379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Existing session-based </a:t>
            </a:r>
            <a:r>
              <a:rPr lang="en-US" altLang="zh-CN" sz="2000" dirty="0"/>
              <a:t>methods have the following </a:t>
            </a:r>
            <a:r>
              <a:rPr lang="en-US" altLang="zh-CN" sz="2000" dirty="0" smtClean="0"/>
              <a:t>limitations: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en-US" altLang="zh-CN" dirty="0"/>
              <a:t>):They either lack the capability to </a:t>
            </a:r>
            <a:r>
              <a:rPr lang="en-US" altLang="zh-CN" dirty="0" smtClean="0"/>
              <a:t>learn complex </a:t>
            </a:r>
            <a:r>
              <a:rPr lang="en-US" altLang="zh-CN" dirty="0"/>
              <a:t>dependencies or </a:t>
            </a:r>
            <a:r>
              <a:rPr lang="en-US" altLang="zh-CN" dirty="0" smtClean="0"/>
              <a:t>focus mostly </a:t>
            </a:r>
            <a:r>
              <a:rPr lang="en-US" altLang="zh-CN" dirty="0"/>
              <a:t>on the </a:t>
            </a:r>
            <a:r>
              <a:rPr lang="en-US" altLang="zh-CN" dirty="0" smtClean="0"/>
              <a:t>current   session </a:t>
            </a:r>
            <a:r>
              <a:rPr lang="en-US" altLang="zh-CN" dirty="0"/>
              <a:t>without explicitly considering </a:t>
            </a:r>
            <a:r>
              <a:rPr lang="en-US" altLang="zh-CN" dirty="0" smtClean="0"/>
              <a:t>collaborative information</a:t>
            </a:r>
          </a:p>
          <a:p>
            <a:r>
              <a:rPr lang="en-US" altLang="zh-CN" dirty="0" smtClean="0"/>
              <a:t>2</a:t>
            </a:r>
            <a:r>
              <a:rPr lang="en-US" altLang="zh-CN" dirty="0"/>
              <a:t>):They assume that the </a:t>
            </a:r>
            <a:r>
              <a:rPr lang="en-US" altLang="zh-CN" dirty="0" smtClean="0"/>
              <a:t>representation </a:t>
            </a:r>
            <a:r>
              <a:rPr lang="en-US" altLang="zh-CN" dirty="0"/>
              <a:t>of an item is static and fixed for </a:t>
            </a:r>
            <a:r>
              <a:rPr lang="en-US" altLang="zh-CN" dirty="0" smtClean="0"/>
              <a:t>all </a:t>
            </a:r>
            <a:r>
              <a:rPr lang="en-US" altLang="zh-CN" dirty="0"/>
              <a:t>users at each time step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3231340" y="2885945"/>
            <a:ext cx="202130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V1,0,0,0,0,0 ---&gt;V2</a:t>
            </a:r>
          </a:p>
          <a:p>
            <a:r>
              <a:rPr lang="en-US" altLang="zh-CN" sz="1100" dirty="0" smtClean="0"/>
              <a:t>V1,V2,0,0,0,0 ---&gt;V2</a:t>
            </a:r>
          </a:p>
          <a:p>
            <a:endParaRPr lang="en-US" altLang="zh-CN" sz="1100" dirty="0" smtClean="0"/>
          </a:p>
          <a:p>
            <a:r>
              <a:rPr lang="en-US" altLang="zh-CN" sz="1100" dirty="0" smtClean="0"/>
              <a:t>V3,0,0,0,0,0 ---&gt;V5</a:t>
            </a:r>
          </a:p>
          <a:p>
            <a:r>
              <a:rPr lang="en-US" altLang="zh-CN" sz="1100" dirty="0" smtClean="0"/>
              <a:t>V4,V3,V5,0,0,0---&gt;V5</a:t>
            </a:r>
            <a:endParaRPr lang="zh-CN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661904323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Base work-CSRM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268" y="973718"/>
            <a:ext cx="7033317" cy="295950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232886" y="4072629"/>
            <a:ext cx="5541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SIGIR_2019_A </a:t>
            </a:r>
            <a:r>
              <a:rPr lang="en-US" altLang="zh-CN" sz="1000" dirty="0" smtClean="0"/>
              <a:t>collaborative </a:t>
            </a:r>
            <a:r>
              <a:rPr lang="en-US" altLang="zh-CN" sz="1000" dirty="0"/>
              <a:t>session-based recommendation approach with </a:t>
            </a:r>
            <a:r>
              <a:rPr lang="en-US" altLang="zh-CN" sz="1000" dirty="0" smtClean="0"/>
              <a:t>parallel memory </a:t>
            </a:r>
            <a:r>
              <a:rPr lang="en-US" altLang="zh-CN" sz="1000" dirty="0"/>
              <a:t>modules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815002730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CSRM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67" y="1429928"/>
            <a:ext cx="5686741" cy="239288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527828" y="2873829"/>
            <a:ext cx="1148551" cy="771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0708" y="1796279"/>
            <a:ext cx="1714649" cy="27434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5000" y="1186067"/>
            <a:ext cx="1646063" cy="24386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4107" y="2148657"/>
            <a:ext cx="1956439" cy="29531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2935" y="1497784"/>
            <a:ext cx="1458779" cy="2549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05000" y="3155701"/>
            <a:ext cx="1676545" cy="25910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21962" y="3414803"/>
            <a:ext cx="1080724" cy="48596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76380" y="3900766"/>
            <a:ext cx="2171888" cy="609653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93926" y="2389223"/>
            <a:ext cx="707518" cy="3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6191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CSRM</a:t>
            </a:r>
            <a:endParaRPr lang="zh-CN" altLang="en-US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24" y="1209922"/>
            <a:ext cx="5686741" cy="2392888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417724" y="1773798"/>
            <a:ext cx="5540537" cy="6280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4465" y="1266443"/>
            <a:ext cx="2435303" cy="5073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4465" y="1830319"/>
            <a:ext cx="2598645" cy="5715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8676" y="2499375"/>
            <a:ext cx="1455546" cy="50296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2827" y="3585866"/>
            <a:ext cx="2278577" cy="281964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5115140" y="2499375"/>
            <a:ext cx="646268" cy="11319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直接箭头连接符 20"/>
          <p:cNvCxnSpPr/>
          <p:nvPr/>
        </p:nvCxnSpPr>
        <p:spPr>
          <a:xfrm>
            <a:off x="5761408" y="2612571"/>
            <a:ext cx="757268" cy="921276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82827" y="3919849"/>
            <a:ext cx="1844200" cy="304826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13191" y="799999"/>
            <a:ext cx="1880502" cy="24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09873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CoSan Prepare-data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1540042" y="1485039"/>
            <a:ext cx="440012" cy="275007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err="1" smtClean="0"/>
              <a:t>V1</a:t>
            </a:r>
            <a:endParaRPr lang="zh-CN" altLang="en-US" sz="900" dirty="0"/>
          </a:p>
        </p:txBody>
      </p:sp>
      <p:sp>
        <p:nvSpPr>
          <p:cNvPr id="17" name="椭圆 16"/>
          <p:cNvSpPr/>
          <p:nvPr/>
        </p:nvSpPr>
        <p:spPr>
          <a:xfrm>
            <a:off x="2235582" y="1485039"/>
            <a:ext cx="440012" cy="275007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V1</a:t>
            </a:r>
            <a:endParaRPr lang="zh-CN" altLang="en-US" sz="900" dirty="0"/>
          </a:p>
        </p:txBody>
      </p:sp>
      <p:sp>
        <p:nvSpPr>
          <p:cNvPr id="18" name="椭圆 17"/>
          <p:cNvSpPr/>
          <p:nvPr/>
        </p:nvSpPr>
        <p:spPr>
          <a:xfrm>
            <a:off x="2944873" y="1485038"/>
            <a:ext cx="440012" cy="275007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err="1" smtClean="0"/>
              <a:t>V2</a:t>
            </a:r>
            <a:endParaRPr lang="zh-CN" altLang="en-US" sz="900" dirty="0"/>
          </a:p>
        </p:txBody>
      </p:sp>
      <p:sp>
        <p:nvSpPr>
          <p:cNvPr id="19" name="椭圆 18"/>
          <p:cNvSpPr/>
          <p:nvPr/>
        </p:nvSpPr>
        <p:spPr>
          <a:xfrm>
            <a:off x="3654164" y="1485038"/>
            <a:ext cx="440012" cy="275007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err="1" smtClean="0"/>
              <a:t>V3</a:t>
            </a:r>
            <a:endParaRPr lang="zh-CN" altLang="en-US" sz="900" dirty="0"/>
          </a:p>
        </p:txBody>
      </p:sp>
      <p:sp>
        <p:nvSpPr>
          <p:cNvPr id="22" name="椭圆 21"/>
          <p:cNvSpPr/>
          <p:nvPr/>
        </p:nvSpPr>
        <p:spPr>
          <a:xfrm>
            <a:off x="1540042" y="2001824"/>
            <a:ext cx="440012" cy="275007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V3</a:t>
            </a:r>
            <a:endParaRPr lang="zh-CN" altLang="en-US" sz="900" dirty="0"/>
          </a:p>
        </p:txBody>
      </p:sp>
      <p:sp>
        <p:nvSpPr>
          <p:cNvPr id="23" name="椭圆 22"/>
          <p:cNvSpPr/>
          <p:nvPr/>
        </p:nvSpPr>
        <p:spPr>
          <a:xfrm>
            <a:off x="2235582" y="2001824"/>
            <a:ext cx="440012" cy="275007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err="1" smtClean="0"/>
              <a:t>V4</a:t>
            </a:r>
            <a:endParaRPr lang="zh-CN" altLang="en-US" sz="900" dirty="0"/>
          </a:p>
        </p:txBody>
      </p:sp>
      <p:sp>
        <p:nvSpPr>
          <p:cNvPr id="24" name="椭圆 23"/>
          <p:cNvSpPr/>
          <p:nvPr/>
        </p:nvSpPr>
        <p:spPr>
          <a:xfrm>
            <a:off x="2944873" y="2001823"/>
            <a:ext cx="440012" cy="275007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V5</a:t>
            </a:r>
            <a:endParaRPr lang="zh-CN" altLang="en-US" sz="900" dirty="0"/>
          </a:p>
        </p:txBody>
      </p:sp>
      <p:sp>
        <p:nvSpPr>
          <p:cNvPr id="26" name="椭圆 25"/>
          <p:cNvSpPr/>
          <p:nvPr/>
        </p:nvSpPr>
        <p:spPr>
          <a:xfrm>
            <a:off x="1540042" y="2533883"/>
            <a:ext cx="440012" cy="275007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V1</a:t>
            </a:r>
            <a:endParaRPr lang="zh-CN" altLang="en-US" sz="900" dirty="0"/>
          </a:p>
        </p:txBody>
      </p:sp>
      <p:sp>
        <p:nvSpPr>
          <p:cNvPr id="27" name="椭圆 26"/>
          <p:cNvSpPr/>
          <p:nvPr/>
        </p:nvSpPr>
        <p:spPr>
          <a:xfrm>
            <a:off x="2235582" y="2533883"/>
            <a:ext cx="440012" cy="275007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err="1" smtClean="0"/>
              <a:t>V6</a:t>
            </a:r>
            <a:endParaRPr lang="zh-CN" altLang="en-US" sz="900" dirty="0"/>
          </a:p>
        </p:txBody>
      </p:sp>
      <p:sp>
        <p:nvSpPr>
          <p:cNvPr id="28" name="椭圆 27"/>
          <p:cNvSpPr/>
          <p:nvPr/>
        </p:nvSpPr>
        <p:spPr>
          <a:xfrm>
            <a:off x="2944873" y="2533882"/>
            <a:ext cx="440012" cy="275007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V1</a:t>
            </a:r>
            <a:endParaRPr lang="zh-CN" altLang="en-US" sz="900" dirty="0"/>
          </a:p>
        </p:txBody>
      </p:sp>
      <p:sp>
        <p:nvSpPr>
          <p:cNvPr id="29" name="椭圆 28"/>
          <p:cNvSpPr/>
          <p:nvPr/>
        </p:nvSpPr>
        <p:spPr>
          <a:xfrm>
            <a:off x="3654164" y="2533882"/>
            <a:ext cx="440012" cy="275007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V4</a:t>
            </a:r>
            <a:endParaRPr lang="zh-CN" altLang="en-US" sz="900" dirty="0"/>
          </a:p>
        </p:txBody>
      </p:sp>
      <p:sp>
        <p:nvSpPr>
          <p:cNvPr id="30" name="椭圆 29"/>
          <p:cNvSpPr/>
          <p:nvPr/>
        </p:nvSpPr>
        <p:spPr>
          <a:xfrm>
            <a:off x="1534313" y="3065942"/>
            <a:ext cx="440012" cy="275007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V6</a:t>
            </a:r>
            <a:endParaRPr lang="zh-CN" altLang="en-US" sz="900" dirty="0"/>
          </a:p>
        </p:txBody>
      </p:sp>
      <p:sp>
        <p:nvSpPr>
          <p:cNvPr id="31" name="椭圆 30"/>
          <p:cNvSpPr/>
          <p:nvPr/>
        </p:nvSpPr>
        <p:spPr>
          <a:xfrm>
            <a:off x="2229853" y="3065942"/>
            <a:ext cx="440012" cy="275007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V5</a:t>
            </a:r>
            <a:endParaRPr lang="zh-CN" altLang="en-US" sz="900" dirty="0"/>
          </a:p>
        </p:txBody>
      </p:sp>
      <p:sp>
        <p:nvSpPr>
          <p:cNvPr id="32" name="椭圆 31"/>
          <p:cNvSpPr/>
          <p:nvPr/>
        </p:nvSpPr>
        <p:spPr>
          <a:xfrm>
            <a:off x="2939144" y="3065941"/>
            <a:ext cx="440012" cy="275007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V4</a:t>
            </a:r>
            <a:endParaRPr lang="zh-CN" altLang="en-US" sz="900" dirty="0"/>
          </a:p>
        </p:txBody>
      </p:sp>
      <p:sp>
        <p:nvSpPr>
          <p:cNvPr id="33" name="椭圆 32"/>
          <p:cNvSpPr/>
          <p:nvPr/>
        </p:nvSpPr>
        <p:spPr>
          <a:xfrm>
            <a:off x="3648435" y="3065941"/>
            <a:ext cx="440012" cy="275007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V1</a:t>
            </a:r>
            <a:endParaRPr lang="zh-CN" altLang="en-US" sz="900" dirty="0"/>
          </a:p>
        </p:txBody>
      </p:sp>
      <p:sp>
        <p:nvSpPr>
          <p:cNvPr id="34" name="椭圆 33"/>
          <p:cNvSpPr/>
          <p:nvPr/>
        </p:nvSpPr>
        <p:spPr>
          <a:xfrm>
            <a:off x="4343975" y="3065940"/>
            <a:ext cx="440012" cy="275007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V2</a:t>
            </a:r>
            <a:endParaRPr lang="zh-CN" altLang="en-US" sz="900" dirty="0"/>
          </a:p>
        </p:txBody>
      </p:sp>
      <p:sp>
        <p:nvSpPr>
          <p:cNvPr id="7" name="文本框 6"/>
          <p:cNvSpPr txBox="1"/>
          <p:nvPr/>
        </p:nvSpPr>
        <p:spPr>
          <a:xfrm>
            <a:off x="341466" y="1485038"/>
            <a:ext cx="92929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Session 1</a:t>
            </a:r>
            <a:endParaRPr lang="zh-CN" altLang="en-US" dirty="0"/>
          </a:p>
        </p:txBody>
      </p:sp>
      <p:sp>
        <p:nvSpPr>
          <p:cNvPr id="35" name="文本框 34"/>
          <p:cNvSpPr txBox="1"/>
          <p:nvPr/>
        </p:nvSpPr>
        <p:spPr>
          <a:xfrm>
            <a:off x="341465" y="1968657"/>
            <a:ext cx="92929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Session 2</a:t>
            </a:r>
            <a:endParaRPr lang="zh-CN" altLang="en-US" dirty="0"/>
          </a:p>
        </p:txBody>
      </p:sp>
      <p:sp>
        <p:nvSpPr>
          <p:cNvPr id="36" name="文本框 35"/>
          <p:cNvSpPr txBox="1"/>
          <p:nvPr/>
        </p:nvSpPr>
        <p:spPr>
          <a:xfrm>
            <a:off x="341464" y="2539719"/>
            <a:ext cx="92929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Session 3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335737" y="3065940"/>
            <a:ext cx="92929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Session 4</a:t>
            </a:r>
            <a:endParaRPr lang="zh-CN" altLang="en-US" dirty="0"/>
          </a:p>
        </p:txBody>
      </p:sp>
      <p:sp>
        <p:nvSpPr>
          <p:cNvPr id="38" name="椭圆 37"/>
          <p:cNvSpPr/>
          <p:nvPr/>
        </p:nvSpPr>
        <p:spPr>
          <a:xfrm>
            <a:off x="5453170" y="1053394"/>
            <a:ext cx="440012" cy="275007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V1</a:t>
            </a:r>
            <a:endParaRPr lang="zh-CN" altLang="en-US" sz="900" dirty="0"/>
          </a:p>
        </p:txBody>
      </p:sp>
      <p:sp>
        <p:nvSpPr>
          <p:cNvPr id="40" name="椭圆 39"/>
          <p:cNvSpPr/>
          <p:nvPr/>
        </p:nvSpPr>
        <p:spPr>
          <a:xfrm>
            <a:off x="5453170" y="1475984"/>
            <a:ext cx="440012" cy="275007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V2</a:t>
            </a:r>
            <a:endParaRPr lang="zh-CN" altLang="en-US" sz="900" dirty="0"/>
          </a:p>
        </p:txBody>
      </p:sp>
      <p:sp>
        <p:nvSpPr>
          <p:cNvPr id="41" name="椭圆 40"/>
          <p:cNvSpPr/>
          <p:nvPr/>
        </p:nvSpPr>
        <p:spPr>
          <a:xfrm>
            <a:off x="5453170" y="1898574"/>
            <a:ext cx="440012" cy="275007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V3</a:t>
            </a:r>
            <a:endParaRPr lang="zh-CN" altLang="en-US" sz="900" dirty="0"/>
          </a:p>
        </p:txBody>
      </p:sp>
      <p:sp>
        <p:nvSpPr>
          <p:cNvPr id="42" name="椭圆 41"/>
          <p:cNvSpPr/>
          <p:nvPr/>
        </p:nvSpPr>
        <p:spPr>
          <a:xfrm>
            <a:off x="5434837" y="2321164"/>
            <a:ext cx="440012" cy="275007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V4</a:t>
            </a:r>
            <a:endParaRPr lang="zh-CN" altLang="en-US" sz="900" dirty="0"/>
          </a:p>
        </p:txBody>
      </p:sp>
      <p:sp>
        <p:nvSpPr>
          <p:cNvPr id="43" name="椭圆 42"/>
          <p:cNvSpPr/>
          <p:nvPr/>
        </p:nvSpPr>
        <p:spPr>
          <a:xfrm>
            <a:off x="5434837" y="2743754"/>
            <a:ext cx="440012" cy="275007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V5</a:t>
            </a:r>
            <a:endParaRPr lang="zh-CN" altLang="en-US" sz="900" dirty="0"/>
          </a:p>
        </p:txBody>
      </p:sp>
      <p:sp>
        <p:nvSpPr>
          <p:cNvPr id="44" name="椭圆 43"/>
          <p:cNvSpPr/>
          <p:nvPr/>
        </p:nvSpPr>
        <p:spPr>
          <a:xfrm>
            <a:off x="5434837" y="3166344"/>
            <a:ext cx="440012" cy="275007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V6</a:t>
            </a:r>
            <a:endParaRPr lang="zh-CN" altLang="en-US" sz="900" dirty="0"/>
          </a:p>
        </p:txBody>
      </p:sp>
      <p:sp>
        <p:nvSpPr>
          <p:cNvPr id="8" name="文本框 7"/>
          <p:cNvSpPr txBox="1"/>
          <p:nvPr/>
        </p:nvSpPr>
        <p:spPr>
          <a:xfrm>
            <a:off x="6070791" y="1053394"/>
            <a:ext cx="114815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:[1,3,4]</a:t>
            </a:r>
            <a:endParaRPr lang="zh-CN" altLang="en-US" dirty="0"/>
          </a:p>
        </p:txBody>
      </p:sp>
      <p:sp>
        <p:nvSpPr>
          <p:cNvPr id="48" name="文本框 47"/>
          <p:cNvSpPr txBox="1"/>
          <p:nvPr/>
        </p:nvSpPr>
        <p:spPr>
          <a:xfrm>
            <a:off x="6070791" y="1444311"/>
            <a:ext cx="114815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:[1,4]</a:t>
            </a:r>
            <a:endParaRPr lang="zh-CN" altLang="en-US" dirty="0"/>
          </a:p>
        </p:txBody>
      </p:sp>
      <p:sp>
        <p:nvSpPr>
          <p:cNvPr id="49" name="文本框 48"/>
          <p:cNvSpPr txBox="1"/>
          <p:nvPr/>
        </p:nvSpPr>
        <p:spPr>
          <a:xfrm>
            <a:off x="6070791" y="1878192"/>
            <a:ext cx="114815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:[1,2]</a:t>
            </a:r>
            <a:endParaRPr lang="zh-CN" altLang="en-US" dirty="0"/>
          </a:p>
        </p:txBody>
      </p:sp>
      <p:sp>
        <p:nvSpPr>
          <p:cNvPr id="50" name="文本框 49"/>
          <p:cNvSpPr txBox="1"/>
          <p:nvPr/>
        </p:nvSpPr>
        <p:spPr>
          <a:xfrm>
            <a:off x="6070791" y="2296089"/>
            <a:ext cx="114815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:[2]</a:t>
            </a:r>
            <a:endParaRPr lang="zh-CN" altLang="en-US" dirty="0"/>
          </a:p>
        </p:txBody>
      </p:sp>
      <p:sp>
        <p:nvSpPr>
          <p:cNvPr id="51" name="文本框 50"/>
          <p:cNvSpPr txBox="1"/>
          <p:nvPr/>
        </p:nvSpPr>
        <p:spPr>
          <a:xfrm>
            <a:off x="6067354" y="2731216"/>
            <a:ext cx="114815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:[2,4]</a:t>
            </a:r>
            <a:endParaRPr lang="zh-CN" altLang="en-US" dirty="0"/>
          </a:p>
        </p:txBody>
      </p:sp>
      <p:sp>
        <p:nvSpPr>
          <p:cNvPr id="52" name="文本框 51"/>
          <p:cNvSpPr txBox="1"/>
          <p:nvPr/>
        </p:nvSpPr>
        <p:spPr>
          <a:xfrm>
            <a:off x="6067354" y="3140053"/>
            <a:ext cx="114815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:[3,4]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4756409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/>
              <a:t>CoSan-Framework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07" y="871669"/>
            <a:ext cx="4512181" cy="294295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502" y="1074742"/>
            <a:ext cx="3779021" cy="67595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0342" y="1828467"/>
            <a:ext cx="2583404" cy="571550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H="1">
            <a:off x="4709502" y="2560485"/>
            <a:ext cx="446889" cy="1586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3286340" y="2114242"/>
            <a:ext cx="1423162" cy="16327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0150" y="2421988"/>
            <a:ext cx="1640349" cy="80178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8803" y="3174898"/>
            <a:ext cx="1988992" cy="36579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78803" y="3688015"/>
            <a:ext cx="2202371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12640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CoSan</a:t>
            </a:r>
            <a:r>
              <a:rPr lang="en-US" altLang="zh-CN" dirty="0" smtClean="0"/>
              <a:t>-Framework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7" y="933546"/>
            <a:ext cx="4512181" cy="2942957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031279" y="856082"/>
            <a:ext cx="3416968" cy="15433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673" y="1496393"/>
            <a:ext cx="3063505" cy="78492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4676" y="2281321"/>
            <a:ext cx="2484335" cy="2362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9498" y="757469"/>
            <a:ext cx="2843857" cy="43860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73043" y="2799792"/>
            <a:ext cx="1767993" cy="32768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3043" y="3159131"/>
            <a:ext cx="1154524" cy="31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20759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Experiment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661" y="878536"/>
            <a:ext cx="6166781" cy="192875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661" y="2807294"/>
            <a:ext cx="6325174" cy="208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645172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，www.1ppt.com">
  <a:themeElements>
    <a:clrScheme name="自定义 9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C4856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10207</TotalTime>
  <Words>158</Words>
  <Application>Microsoft Office PowerPoint</Application>
  <PresentationFormat>全屏显示(16:9)</PresentationFormat>
  <Paragraphs>60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等线</vt:lpstr>
      <vt:lpstr>等线 Light</vt:lpstr>
      <vt:lpstr>宋体</vt:lpstr>
      <vt:lpstr>微软雅黑</vt:lpstr>
      <vt:lpstr>Arial</vt:lpstr>
      <vt:lpstr>Calibri</vt:lpstr>
      <vt:lpstr>Calibri Light</vt:lpstr>
      <vt:lpstr>第一PPT，www.1ppt.com</vt:lpstr>
      <vt:lpstr>PowerPoint 演示文稿</vt:lpstr>
      <vt:lpstr>Motivations</vt:lpstr>
      <vt:lpstr>Base work-CSRM</vt:lpstr>
      <vt:lpstr>CSRM</vt:lpstr>
      <vt:lpstr>CSRM</vt:lpstr>
      <vt:lpstr>CoSan Prepare-data</vt:lpstr>
      <vt:lpstr>CoSan-Framework</vt:lpstr>
      <vt:lpstr>CoSan-Framework</vt:lpstr>
      <vt:lpstr>Experiment</vt:lpstr>
      <vt:lpstr>Experiment</vt:lpstr>
      <vt:lpstr>PowerPoint 演示文稿</vt:lpstr>
    </vt:vector>
  </TitlesOfParts>
  <Company>第一PPT，www.1ppt.com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知识竞赛</dc:title>
  <dc:creator>第一PPT</dc:creator>
  <cp:keywords>www.1ppt.com</cp:keywords>
  <cp:lastModifiedBy>Hasee</cp:lastModifiedBy>
  <cp:revision>288</cp:revision>
  <dcterms:created xsi:type="dcterms:W3CDTF">2016-12-25T02:27:54Z</dcterms:created>
  <dcterms:modified xsi:type="dcterms:W3CDTF">2020-11-15T07:04:35Z</dcterms:modified>
</cp:coreProperties>
</file>